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"/>
  </p:notesMasterIdLst>
  <p:sldIdLst>
    <p:sldId id="257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/>
    <p:restoredTop sz="75479"/>
  </p:normalViewPr>
  <p:slideViewPr>
    <p:cSldViewPr snapToGrid="0">
      <p:cViewPr varScale="1">
        <p:scale>
          <a:sx n="94" d="100"/>
          <a:sy n="94" d="100"/>
        </p:scale>
        <p:origin x="608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EE8EC60-6135-F74D-A781-963922DAB7AC}" type="datetimeFigureOut">
              <a:rPr lang="en-US" smtClean="0"/>
              <a:t>9/2/26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24E8DA4-A8E6-634A-AA29-3D42BF90FF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32054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DF5086-13A7-C811-D7BD-8A2B93218F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9F4DF64-1762-4D78-8978-A93E5579FC6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B452D90-2DB1-748A-7587-00533B0110F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1099832-D939-B15E-6F86-8CD69966870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24E8DA4-A8E6-634A-AA29-3D42BF90FF82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29570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20612C-CAB9-7371-70E4-53ADFBC275B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31348E6-E54E-DCC4-7B3C-EE0422E6FE3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6A2004B-5AE1-58C4-73A6-E8FBD07A56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36FA16-9460-A04B-9338-C969412C8CBB}" type="datetimeFigureOut">
              <a:rPr lang="en-US" smtClean="0"/>
              <a:t>9/2/26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E5AF365-ABD9-6765-5E3C-8F05959857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4F0FB64-184B-F338-790C-672A5BBAC5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D809FC-1F10-0F4C-BBD1-E6452BB6D8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70442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F132D7-0FF0-E3D4-8466-83CFA9D2B9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D6EC4D0-413E-5637-EC6E-81F242384A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4F94E7D-C2FA-ECFB-79BF-C6ADD9E864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36FA16-9460-A04B-9338-C969412C8CBB}" type="datetimeFigureOut">
              <a:rPr lang="en-US" smtClean="0"/>
              <a:t>9/2/26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50C3DC2-4AC2-C1A9-A70A-3CEA4919E9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7347995-5491-F955-6775-039FFE7ACA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D809FC-1F10-0F4C-BBD1-E6452BB6D8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12671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F0D179-62D9-C6E4-8B5F-27419140E1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E9A599A-A286-1E3C-828B-8C1D8DD4D93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1DBBFD5-4E03-BB93-4655-73BB13BFAC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36FA16-9460-A04B-9338-C969412C8CBB}" type="datetimeFigureOut">
              <a:rPr lang="en-US" smtClean="0"/>
              <a:t>9/2/26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478CFC8-2C95-0061-6207-0D8A902326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C29B579-A843-B7A3-26AE-656ECC2B95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D809FC-1F10-0F4C-BBD1-E6452BB6D8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25351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D46209-C869-B0D4-C562-297AA1F315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B46687-7EA5-401E-82CA-1B125623280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AF0910A-E869-020C-6138-3D29071EB66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C102479-215C-3F5C-EE99-6603CF1553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36FA16-9460-A04B-9338-C969412C8CBB}" type="datetimeFigureOut">
              <a:rPr lang="en-US" smtClean="0"/>
              <a:t>9/2/26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C8634C5-B430-39C1-7AD1-28C60D27F3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587DD51-001A-6EDC-C9A8-46F1722157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D809FC-1F10-0F4C-BBD1-E6452BB6D8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29845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0BBF20-2D17-B2B4-CEA5-B761D23CB5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6E037CC-651A-21C8-878E-650F5CD6237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E8701FE-F69F-3F4F-9998-EB5925A1913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F24DC8B-3F63-7445-06C1-B702B7B414F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76AB2B5-0A95-94D9-479D-369EDCFBBE6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8D51EF9-26F2-944E-CF62-309ACC3FBF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36FA16-9460-A04B-9338-C969412C8CBB}" type="datetimeFigureOut">
              <a:rPr lang="en-US" smtClean="0"/>
              <a:t>9/2/26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34BF728-B88B-0C66-2D97-35C14DC796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8D89267-1386-3603-65AA-27DDDF2288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D809FC-1F10-0F4C-BBD1-E6452BB6D8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21901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72CB1B-A065-6D58-E450-86A1726E5C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6CAC97D-A6B1-2D87-6FE2-EC259E7560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36FA16-9460-A04B-9338-C969412C8CBB}" type="datetimeFigureOut">
              <a:rPr lang="en-US" smtClean="0"/>
              <a:t>9/2/26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D04BA82-CE61-8B4D-C6A9-7F4E26A737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E2D8249-9BA2-914F-0FFB-16F6883067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D809FC-1F10-0F4C-BBD1-E6452BB6D8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91575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1927C80-D28F-6C0A-FA77-B7B10BA284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36FA16-9460-A04B-9338-C969412C8CBB}" type="datetimeFigureOut">
              <a:rPr lang="en-US" smtClean="0"/>
              <a:t>9/2/26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E44BA99-99BD-F170-05FC-02D495C994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8DCC3C0-AAF4-1E64-BE98-94928BD4A1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D809FC-1F10-0F4C-BBD1-E6452BB6D8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78755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C1A1C7-B0F0-D836-EAD4-E4DA0036D2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AD42278-AEC9-E2F5-5DCA-5515AE495B8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E37199F-C22C-B0A4-13BF-C7C441AEF66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059FBD1-9A16-5C46-09ED-5B11A2A200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36FA16-9460-A04B-9338-C969412C8CBB}" type="datetimeFigureOut">
              <a:rPr lang="en-US" smtClean="0"/>
              <a:t>9/2/26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D526D0A-DD1F-39F7-D186-575029C824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26637C0-296A-1898-830E-772258B546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D809FC-1F10-0F4C-BBD1-E6452BB6D8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67959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5CF5EB-6EC9-87C1-C0C0-50CEB04F1C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07219A3-3E56-BFBA-1123-07BB21EFCF4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913ADE3-4DF6-652E-A214-9107F97C555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084901F-CC5B-4605-478A-CC8BE5EAF0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36FA16-9460-A04B-9338-C969412C8CBB}" type="datetimeFigureOut">
              <a:rPr lang="en-US" smtClean="0"/>
              <a:t>9/2/26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F7EB90E-E5B4-CA6C-E6AB-B03F1B2D8C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BA68656-8A3E-D7AC-AA63-8481AE275D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D809FC-1F10-0F4C-BBD1-E6452BB6D8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06401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045EBF-3669-5FAD-CD9E-2402050ED5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813CF69-D1C2-0CD4-B8A3-C25C0B8CFBF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310C697-DF4D-06EF-1A80-949D49FEDF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36FA16-9460-A04B-9338-C969412C8CBB}" type="datetimeFigureOut">
              <a:rPr lang="en-US" smtClean="0"/>
              <a:t>9/2/26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F740FD8-D001-1849-19AA-34B3EC2215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53E72FF-2C81-8CEF-7C8F-1BFF27F816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D809FC-1F10-0F4C-BBD1-E6452BB6D8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53365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59E05EC-C773-B194-5766-275AEA01822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68741DE-497C-FEAB-81C3-E450B29AD79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B16D0DA-9525-C29C-A3F9-8696DA4664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36FA16-9460-A04B-9338-C969412C8CBB}" type="datetimeFigureOut">
              <a:rPr lang="en-US" smtClean="0"/>
              <a:t>9/2/26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B0F2EAC-875E-82AD-B9F8-ADEC0BF8D1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BF381B-1465-17E9-FB0F-870B7B8C0C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D809FC-1F10-0F4C-BBD1-E6452BB6D8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56567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0978770-CCF3-3632-A7AF-A4EDEFCA26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DBAAE44-5865-1229-D5A9-7522D368BE9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BCFBC53-AD73-DD91-3D35-5F38637A5D2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536FA16-9460-A04B-9338-C969412C8CBB}" type="datetimeFigureOut">
              <a:rPr lang="en-US" smtClean="0"/>
              <a:t>9/2/26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1E728E-446B-2863-809A-39ACDCEE543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D2E6534-25C4-F3D5-9F38-7408CAA0D51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6D809FC-1F10-0F4C-BBD1-E6452BB6D8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77664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mailto:smashthecrashROC@gmail.com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l="-13000" r="-13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B5454E0-BEA2-63E8-7FE5-E933F30525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D8CE105-20A9-272E-EBDA-13640CE9251B}"/>
              </a:ext>
            </a:extLst>
          </p:cNvPr>
          <p:cNvSpPr/>
          <p:nvPr/>
        </p:nvSpPr>
        <p:spPr>
          <a:xfrm>
            <a:off x="1705970" y="672444"/>
            <a:ext cx="9888139" cy="1323439"/>
          </a:xfrm>
          <a:prstGeom prst="rect">
            <a:avLst/>
          </a:prstGeom>
          <a:solidFill>
            <a:schemeClr val="tx1">
              <a:alpha val="50000"/>
            </a:schemeClr>
          </a:solidFill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0" b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Franklin Gothic Medium Cond" panose="020B06060304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RESEARCH OPPORTUNITY</a:t>
            </a:r>
            <a:endParaRPr kumimoji="0" lang="en-US" sz="4000" b="0" u="none" strike="noStrike" kern="1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Franklin Gothic Medium Cond" panose="020B06060304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D55ECE34-F45F-E774-37A5-1D738CF0C3B4}"/>
              </a:ext>
            </a:extLst>
          </p:cNvPr>
          <p:cNvSpPr/>
          <p:nvPr/>
        </p:nvSpPr>
        <p:spPr>
          <a:xfrm>
            <a:off x="8393372" y="2268845"/>
            <a:ext cx="3200735" cy="584775"/>
          </a:xfrm>
          <a:prstGeom prst="rect">
            <a:avLst/>
          </a:prstGeom>
          <a:solidFill>
            <a:schemeClr val="tx1">
              <a:alpha val="50000"/>
            </a:schemeClr>
          </a:solidFill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Franklin Gothic Medium Cond" panose="020B06060304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SMASH THE CRASH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1DC8B86-B573-D25A-AB66-57FEE0307740}"/>
              </a:ext>
            </a:extLst>
          </p:cNvPr>
          <p:cNvSpPr txBox="1"/>
          <p:nvPr/>
        </p:nvSpPr>
        <p:spPr>
          <a:xfrm>
            <a:off x="7970292" y="3126960"/>
            <a:ext cx="3623815" cy="1569660"/>
          </a:xfrm>
          <a:prstGeom prst="rect">
            <a:avLst/>
          </a:prstGeom>
          <a:solidFill>
            <a:schemeClr val="tx1">
              <a:alpha val="50000"/>
            </a:schemeClr>
          </a:solidFill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Franklin Gothic Medium Cond" panose="020B06060304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Fall 2026 study of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kern="100" dirty="0">
                <a:solidFill>
                  <a:schemeClr val="bg1"/>
                </a:solidFill>
                <a:latin typeface="Franklin Gothic Medium Cond" panose="020B06060304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bird-window collisions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kern="100" dirty="0">
                <a:solidFill>
                  <a:schemeClr val="bg1"/>
                </a:solidFill>
                <a:latin typeface="Franklin Gothic Medium Cond" panose="020B06060304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at the River Campus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2C674B8-C65C-2546-2DD5-05546D5EB03C}"/>
              </a:ext>
            </a:extLst>
          </p:cNvPr>
          <p:cNvSpPr txBox="1"/>
          <p:nvPr/>
        </p:nvSpPr>
        <p:spPr>
          <a:xfrm>
            <a:off x="6441743" y="4692521"/>
            <a:ext cx="5152364" cy="584775"/>
          </a:xfrm>
          <a:prstGeom prst="rect">
            <a:avLst/>
          </a:prstGeom>
          <a:solidFill>
            <a:schemeClr val="tx1">
              <a:alpha val="50000"/>
            </a:schemeClr>
          </a:solidFill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kern="100" dirty="0">
                <a:solidFill>
                  <a:schemeClr val="bg1"/>
                </a:solidFill>
                <a:latin typeface="Franklin Gothic Medium Cond" panose="020B06060304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from September 7 to October 31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F40324E4-1FCB-D341-B5B3-4387253C36E3}"/>
              </a:ext>
            </a:extLst>
          </p:cNvPr>
          <p:cNvSpPr txBox="1"/>
          <p:nvPr/>
        </p:nvSpPr>
        <p:spPr>
          <a:xfrm>
            <a:off x="7970291" y="5535309"/>
            <a:ext cx="3623815" cy="584775"/>
          </a:xfrm>
          <a:prstGeom prst="rect">
            <a:avLst/>
          </a:prstGeom>
          <a:solidFill>
            <a:schemeClr val="tx1">
              <a:alpha val="50000"/>
            </a:schemeClr>
          </a:solidFill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kern="100" dirty="0">
                <a:solidFill>
                  <a:schemeClr val="bg1"/>
                </a:solidFill>
                <a:latin typeface="Franklin Gothic Medium Cond" panose="020B06060304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No experience needed!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27EEFE9D-A3AB-C34B-9586-AD36C8EBC0BB}"/>
              </a:ext>
            </a:extLst>
          </p:cNvPr>
          <p:cNvSpPr txBox="1"/>
          <p:nvPr/>
        </p:nvSpPr>
        <p:spPr>
          <a:xfrm>
            <a:off x="3643952" y="6120084"/>
            <a:ext cx="7950154" cy="584775"/>
          </a:xfrm>
          <a:prstGeom prst="rect">
            <a:avLst/>
          </a:prstGeom>
          <a:solidFill>
            <a:schemeClr val="tx1">
              <a:alpha val="50000"/>
            </a:schemeClr>
          </a:solidFill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kern="100" dirty="0">
                <a:solidFill>
                  <a:schemeClr val="bg1"/>
                </a:solidFill>
                <a:latin typeface="Franklin Gothic Medium Cond" panose="020B06060304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Email </a:t>
            </a:r>
            <a:r>
              <a:rPr lang="en-US" sz="3200" kern="100" dirty="0">
                <a:solidFill>
                  <a:schemeClr val="bg1"/>
                </a:solidFill>
                <a:latin typeface="Franklin Gothic Medium Cond" panose="020B0606030402020204" pitchFamily="34" charset="0"/>
                <a:ea typeface="Aptos" panose="020B0004020202020204" pitchFamily="34" charset="0"/>
                <a:cs typeface="Times New Roman" panose="02020603050405020304" pitchFamily="18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smashthecrashROC@gmail.com</a:t>
            </a:r>
            <a:r>
              <a:rPr lang="en-US" sz="3200" kern="100" dirty="0">
                <a:solidFill>
                  <a:schemeClr val="bg1"/>
                </a:solidFill>
                <a:latin typeface="Franklin Gothic Medium Cond" panose="020B06060304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to learn more</a:t>
            </a:r>
          </a:p>
        </p:txBody>
      </p:sp>
    </p:spTree>
    <p:extLst>
      <p:ext uri="{BB962C8B-B14F-4D97-AF65-F5344CB8AC3E}">
        <p14:creationId xmlns:p14="http://schemas.microsoft.com/office/powerpoint/2010/main" val="256820161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</TotalTime>
  <Words>35</Words>
  <Application>Microsoft Macintosh PowerPoint</Application>
  <PresentationFormat>Widescreen</PresentationFormat>
  <Paragraphs>9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Aptos</vt:lpstr>
      <vt:lpstr>Aptos Display</vt:lpstr>
      <vt:lpstr>Arial</vt:lpstr>
      <vt:lpstr>Franklin Gothic Medium Cond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Richard Fadok</dc:creator>
  <cp:lastModifiedBy>Richard Fadok</cp:lastModifiedBy>
  <cp:revision>4</cp:revision>
  <dcterms:created xsi:type="dcterms:W3CDTF">2026-04-02T17:23:42Z</dcterms:created>
  <dcterms:modified xsi:type="dcterms:W3CDTF">2026-09-02T05:11:34Z</dcterms:modified>
</cp:coreProperties>
</file>